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57" r:id="rId4"/>
    <p:sldId id="262" r:id="rId5"/>
    <p:sldId id="258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8E0307-591F-43D1-B5A8-EE6541664B11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AE2030AE-5D1B-4628-93BE-30DE2AAA7F4C}">
      <dgm:prSet/>
      <dgm:spPr/>
      <dgm:t>
        <a:bodyPr/>
        <a:lstStyle/>
        <a:p>
          <a:r>
            <a:rPr lang="en-US" dirty="0"/>
            <a:t>Laser Shearography</a:t>
          </a:r>
        </a:p>
      </dgm:t>
    </dgm:pt>
    <dgm:pt modelId="{6860E0D7-C19B-4E95-9FBA-EDA0CCEEB012}" type="parTrans" cxnId="{2C2A917F-E743-4B95-9849-851E775698EE}">
      <dgm:prSet/>
      <dgm:spPr/>
      <dgm:t>
        <a:bodyPr/>
        <a:lstStyle/>
        <a:p>
          <a:endParaRPr lang="en-US"/>
        </a:p>
      </dgm:t>
    </dgm:pt>
    <dgm:pt modelId="{41DA41B3-28D1-4D07-88B6-A146657AB078}" type="sibTrans" cxnId="{2C2A917F-E743-4B95-9849-851E775698EE}">
      <dgm:prSet/>
      <dgm:spPr/>
      <dgm:t>
        <a:bodyPr/>
        <a:lstStyle/>
        <a:p>
          <a:endParaRPr lang="en-US"/>
        </a:p>
      </dgm:t>
    </dgm:pt>
    <dgm:pt modelId="{76C8D448-42D7-4A86-8EB5-2881F5F37E76}">
      <dgm:prSet/>
      <dgm:spPr/>
      <dgm:t>
        <a:bodyPr/>
        <a:lstStyle/>
        <a:p>
          <a:r>
            <a:rPr lang="en-US"/>
            <a:t>Digital Image Correlation</a:t>
          </a:r>
        </a:p>
      </dgm:t>
    </dgm:pt>
    <dgm:pt modelId="{ECC39214-5E13-4916-83C7-F6550DB004D4}" type="parTrans" cxnId="{B0956853-D909-4F62-87B8-A5399B5359C7}">
      <dgm:prSet/>
      <dgm:spPr/>
      <dgm:t>
        <a:bodyPr/>
        <a:lstStyle/>
        <a:p>
          <a:endParaRPr lang="en-US"/>
        </a:p>
      </dgm:t>
    </dgm:pt>
    <dgm:pt modelId="{D8822A8E-8DBD-40CD-BAC2-FA6BD1B104B8}" type="sibTrans" cxnId="{B0956853-D909-4F62-87B8-A5399B5359C7}">
      <dgm:prSet/>
      <dgm:spPr/>
      <dgm:t>
        <a:bodyPr/>
        <a:lstStyle/>
        <a:p>
          <a:endParaRPr lang="en-US"/>
        </a:p>
      </dgm:t>
    </dgm:pt>
    <dgm:pt modelId="{DDCFC36F-07A7-4A58-AABE-4D877EA02A8C}">
      <dgm:prSet/>
      <dgm:spPr/>
      <dgm:t>
        <a:bodyPr/>
        <a:lstStyle/>
        <a:p>
          <a:r>
            <a:rPr lang="en-US"/>
            <a:t>Eddy Current Testing</a:t>
          </a:r>
        </a:p>
      </dgm:t>
    </dgm:pt>
    <dgm:pt modelId="{837D8230-A3EC-4427-AA56-D7B093257E46}" type="parTrans" cxnId="{C256B032-B185-49A7-B3AE-A7332B679EF5}">
      <dgm:prSet/>
      <dgm:spPr/>
      <dgm:t>
        <a:bodyPr/>
        <a:lstStyle/>
        <a:p>
          <a:endParaRPr lang="en-US"/>
        </a:p>
      </dgm:t>
    </dgm:pt>
    <dgm:pt modelId="{F7AE127A-6C5D-478B-9B1D-CC2AA8A875BE}" type="sibTrans" cxnId="{C256B032-B185-49A7-B3AE-A7332B679EF5}">
      <dgm:prSet/>
      <dgm:spPr/>
      <dgm:t>
        <a:bodyPr/>
        <a:lstStyle/>
        <a:p>
          <a:endParaRPr lang="en-US"/>
        </a:p>
      </dgm:t>
    </dgm:pt>
    <dgm:pt modelId="{9D7E99BA-B4E2-4858-A3A6-8456F158FF81}">
      <dgm:prSet/>
      <dgm:spPr/>
      <dgm:t>
        <a:bodyPr/>
        <a:lstStyle/>
        <a:p>
          <a:r>
            <a:rPr lang="en-US"/>
            <a:t>Phased Array Ultrasonic Testing</a:t>
          </a:r>
        </a:p>
      </dgm:t>
    </dgm:pt>
    <dgm:pt modelId="{96FCCD92-9AE0-4D49-A134-F158F7A82E19}" type="parTrans" cxnId="{21F139C1-D83A-4657-88B8-BECB5AA9CC37}">
      <dgm:prSet/>
      <dgm:spPr/>
      <dgm:t>
        <a:bodyPr/>
        <a:lstStyle/>
        <a:p>
          <a:endParaRPr lang="en-US"/>
        </a:p>
      </dgm:t>
    </dgm:pt>
    <dgm:pt modelId="{22B1F3EC-160C-457A-BCC6-C95651336CFB}" type="sibTrans" cxnId="{21F139C1-D83A-4657-88B8-BECB5AA9CC37}">
      <dgm:prSet/>
      <dgm:spPr/>
      <dgm:t>
        <a:bodyPr/>
        <a:lstStyle/>
        <a:p>
          <a:endParaRPr lang="en-US"/>
        </a:p>
      </dgm:t>
    </dgm:pt>
    <dgm:pt modelId="{F33A5BA1-B101-4490-9A75-BEAD5C7EFDD6}">
      <dgm:prSet/>
      <dgm:spPr/>
      <dgm:t>
        <a:bodyPr/>
        <a:lstStyle/>
        <a:p>
          <a:r>
            <a:rPr lang="en-US" dirty="0"/>
            <a:t>Long Range Ultrasonic Testing</a:t>
          </a:r>
        </a:p>
      </dgm:t>
    </dgm:pt>
    <dgm:pt modelId="{3A7284AE-EEE9-497B-9FD2-E252DB5DD854}" type="parTrans" cxnId="{7FB96408-9B34-4EAE-A121-EC116B19A68E}">
      <dgm:prSet/>
      <dgm:spPr/>
      <dgm:t>
        <a:bodyPr/>
        <a:lstStyle/>
        <a:p>
          <a:endParaRPr lang="en-US"/>
        </a:p>
      </dgm:t>
    </dgm:pt>
    <dgm:pt modelId="{D09E4370-3646-49E5-8313-7A03475B6BC1}" type="sibTrans" cxnId="{7FB96408-9B34-4EAE-A121-EC116B19A68E}">
      <dgm:prSet/>
      <dgm:spPr/>
      <dgm:t>
        <a:bodyPr/>
        <a:lstStyle/>
        <a:p>
          <a:endParaRPr lang="en-US"/>
        </a:p>
      </dgm:t>
    </dgm:pt>
    <dgm:pt modelId="{40533837-3B7A-4288-BB92-1691A596B321}">
      <dgm:prSet/>
      <dgm:spPr/>
      <dgm:t>
        <a:bodyPr/>
        <a:lstStyle/>
        <a:p>
          <a:r>
            <a:rPr lang="en-US" dirty="0"/>
            <a:t>Betatron (7.5&amp;10 MeV)</a:t>
          </a:r>
        </a:p>
      </dgm:t>
    </dgm:pt>
    <dgm:pt modelId="{7AB3C913-9F76-4197-BB3D-1DB18042A151}" type="parTrans" cxnId="{A02B3423-F8E9-4273-ACE0-50F53461D57C}">
      <dgm:prSet/>
      <dgm:spPr/>
      <dgm:t>
        <a:bodyPr/>
        <a:lstStyle/>
        <a:p>
          <a:endParaRPr lang="en-US"/>
        </a:p>
      </dgm:t>
    </dgm:pt>
    <dgm:pt modelId="{74141250-DCA2-44EF-BD32-699ABD9D863B}" type="sibTrans" cxnId="{A02B3423-F8E9-4273-ACE0-50F53461D57C}">
      <dgm:prSet/>
      <dgm:spPr/>
      <dgm:t>
        <a:bodyPr/>
        <a:lstStyle/>
        <a:p>
          <a:endParaRPr lang="en-US"/>
        </a:p>
      </dgm:t>
    </dgm:pt>
    <dgm:pt modelId="{F91C3BAF-8011-4514-AD75-288CC4AFF24B}">
      <dgm:prSet/>
      <dgm:spPr/>
      <dgm:t>
        <a:bodyPr/>
        <a:lstStyle/>
        <a:p>
          <a:r>
            <a:rPr lang="en-US" dirty="0"/>
            <a:t>LINAC(9MeV)</a:t>
          </a:r>
        </a:p>
      </dgm:t>
    </dgm:pt>
    <dgm:pt modelId="{A6077C94-876E-4535-9461-8E032CE9D99C}" type="parTrans" cxnId="{9B077F91-982F-4287-8704-74BAD41B200B}">
      <dgm:prSet/>
      <dgm:spPr/>
      <dgm:t>
        <a:bodyPr/>
        <a:lstStyle/>
        <a:p>
          <a:endParaRPr lang="en-US"/>
        </a:p>
      </dgm:t>
    </dgm:pt>
    <dgm:pt modelId="{326864DB-E598-44A0-8AB2-C580F8B813BC}" type="sibTrans" cxnId="{9B077F91-982F-4287-8704-74BAD41B200B}">
      <dgm:prSet/>
      <dgm:spPr/>
      <dgm:t>
        <a:bodyPr/>
        <a:lstStyle/>
        <a:p>
          <a:endParaRPr lang="en-US"/>
        </a:p>
      </dgm:t>
    </dgm:pt>
    <dgm:pt modelId="{8F3CF4F1-94C7-44ED-B4D6-09EC6A1F63F2}" type="pres">
      <dgm:prSet presAssocID="{D58E0307-591F-43D1-B5A8-EE6541664B11}" presName="linear" presStyleCnt="0">
        <dgm:presLayoutVars>
          <dgm:animLvl val="lvl"/>
          <dgm:resizeHandles val="exact"/>
        </dgm:presLayoutVars>
      </dgm:prSet>
      <dgm:spPr/>
    </dgm:pt>
    <dgm:pt modelId="{DDDB902D-9AA3-4AC0-BFBC-D2C6662D7350}" type="pres">
      <dgm:prSet presAssocID="{AE2030AE-5D1B-4628-93BE-30DE2AAA7F4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A568769-9FCE-4AF0-B742-96FE0709A79F}" type="pres">
      <dgm:prSet presAssocID="{41DA41B3-28D1-4D07-88B6-A146657AB078}" presName="spacer" presStyleCnt="0"/>
      <dgm:spPr/>
    </dgm:pt>
    <dgm:pt modelId="{08A70E99-3C37-47C2-B729-FC9EC29F6666}" type="pres">
      <dgm:prSet presAssocID="{76C8D448-42D7-4A86-8EB5-2881F5F37E7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2A3F828-E214-42BE-98E4-B272C8E22C2E}" type="pres">
      <dgm:prSet presAssocID="{D8822A8E-8DBD-40CD-BAC2-FA6BD1B104B8}" presName="spacer" presStyleCnt="0"/>
      <dgm:spPr/>
    </dgm:pt>
    <dgm:pt modelId="{FB51ABE8-665C-40B5-9BF0-A8A8D1627CB5}" type="pres">
      <dgm:prSet presAssocID="{DDCFC36F-07A7-4A58-AABE-4D877EA02A8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43D6840-5675-4114-96E9-609F5D06A206}" type="pres">
      <dgm:prSet presAssocID="{F7AE127A-6C5D-478B-9B1D-CC2AA8A875BE}" presName="spacer" presStyleCnt="0"/>
      <dgm:spPr/>
    </dgm:pt>
    <dgm:pt modelId="{8739F6E6-7E8B-4073-BF20-65DA00F48624}" type="pres">
      <dgm:prSet presAssocID="{9D7E99BA-B4E2-4858-A3A6-8456F158FF81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4CC4B4A-AC4A-4C0B-B274-5B0423AE9935}" type="pres">
      <dgm:prSet presAssocID="{22B1F3EC-160C-457A-BCC6-C95651336CFB}" presName="spacer" presStyleCnt="0"/>
      <dgm:spPr/>
    </dgm:pt>
    <dgm:pt modelId="{5097C129-65DA-4390-95D3-DCAC8F373052}" type="pres">
      <dgm:prSet presAssocID="{F33A5BA1-B101-4490-9A75-BEAD5C7EFDD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6723A98-1710-4C40-9497-5BBEE373FE64}" type="pres">
      <dgm:prSet presAssocID="{D09E4370-3646-49E5-8313-7A03475B6BC1}" presName="spacer" presStyleCnt="0"/>
      <dgm:spPr/>
    </dgm:pt>
    <dgm:pt modelId="{BFD7EF22-95B0-43DA-9938-5ED764CCE401}" type="pres">
      <dgm:prSet presAssocID="{40533837-3B7A-4288-BB92-1691A596B32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9AC7CE1-19DE-432E-8434-C8FEEF49ECBE}" type="pres">
      <dgm:prSet presAssocID="{74141250-DCA2-44EF-BD32-699ABD9D863B}" presName="spacer" presStyleCnt="0"/>
      <dgm:spPr/>
    </dgm:pt>
    <dgm:pt modelId="{A9B28BB3-42DC-4BFA-85AF-441736B7D561}" type="pres">
      <dgm:prSet presAssocID="{F91C3BAF-8011-4514-AD75-288CC4AFF24B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7FB96408-9B34-4EAE-A121-EC116B19A68E}" srcId="{D58E0307-591F-43D1-B5A8-EE6541664B11}" destId="{F33A5BA1-B101-4490-9A75-BEAD5C7EFDD6}" srcOrd="4" destOrd="0" parTransId="{3A7284AE-EEE9-497B-9FD2-E252DB5DD854}" sibTransId="{D09E4370-3646-49E5-8313-7A03475B6BC1}"/>
    <dgm:cxn modelId="{BB9F2412-1BA4-43A7-A250-74671CB247FA}" type="presOf" srcId="{76C8D448-42D7-4A86-8EB5-2881F5F37E76}" destId="{08A70E99-3C37-47C2-B729-FC9EC29F6666}" srcOrd="0" destOrd="0" presId="urn:microsoft.com/office/officeart/2005/8/layout/vList2"/>
    <dgm:cxn modelId="{A02B3423-F8E9-4273-ACE0-50F53461D57C}" srcId="{D58E0307-591F-43D1-B5A8-EE6541664B11}" destId="{40533837-3B7A-4288-BB92-1691A596B321}" srcOrd="5" destOrd="0" parTransId="{7AB3C913-9F76-4197-BB3D-1DB18042A151}" sibTransId="{74141250-DCA2-44EF-BD32-699ABD9D863B}"/>
    <dgm:cxn modelId="{E80F1C2D-ED05-449C-852D-7744BA0FD093}" type="presOf" srcId="{D58E0307-591F-43D1-B5A8-EE6541664B11}" destId="{8F3CF4F1-94C7-44ED-B4D6-09EC6A1F63F2}" srcOrd="0" destOrd="0" presId="urn:microsoft.com/office/officeart/2005/8/layout/vList2"/>
    <dgm:cxn modelId="{C256B032-B185-49A7-B3AE-A7332B679EF5}" srcId="{D58E0307-591F-43D1-B5A8-EE6541664B11}" destId="{DDCFC36F-07A7-4A58-AABE-4D877EA02A8C}" srcOrd="2" destOrd="0" parTransId="{837D8230-A3EC-4427-AA56-D7B093257E46}" sibTransId="{F7AE127A-6C5D-478B-9B1D-CC2AA8A875BE}"/>
    <dgm:cxn modelId="{BF856065-0ED1-4036-805C-4FAD3770F367}" type="presOf" srcId="{F33A5BA1-B101-4490-9A75-BEAD5C7EFDD6}" destId="{5097C129-65DA-4390-95D3-DCAC8F373052}" srcOrd="0" destOrd="0" presId="urn:microsoft.com/office/officeart/2005/8/layout/vList2"/>
    <dgm:cxn modelId="{B0956853-D909-4F62-87B8-A5399B5359C7}" srcId="{D58E0307-591F-43D1-B5A8-EE6541664B11}" destId="{76C8D448-42D7-4A86-8EB5-2881F5F37E76}" srcOrd="1" destOrd="0" parTransId="{ECC39214-5E13-4916-83C7-F6550DB004D4}" sibTransId="{D8822A8E-8DBD-40CD-BAC2-FA6BD1B104B8}"/>
    <dgm:cxn modelId="{2C2A917F-E743-4B95-9849-851E775698EE}" srcId="{D58E0307-591F-43D1-B5A8-EE6541664B11}" destId="{AE2030AE-5D1B-4628-93BE-30DE2AAA7F4C}" srcOrd="0" destOrd="0" parTransId="{6860E0D7-C19B-4E95-9FBA-EDA0CCEEB012}" sibTransId="{41DA41B3-28D1-4D07-88B6-A146657AB078}"/>
    <dgm:cxn modelId="{9B077F91-982F-4287-8704-74BAD41B200B}" srcId="{D58E0307-591F-43D1-B5A8-EE6541664B11}" destId="{F91C3BAF-8011-4514-AD75-288CC4AFF24B}" srcOrd="6" destOrd="0" parTransId="{A6077C94-876E-4535-9461-8E032CE9D99C}" sibTransId="{326864DB-E598-44A0-8AB2-C580F8B813BC}"/>
    <dgm:cxn modelId="{03F40DB4-3272-4ACA-8D85-BDD205C83FDF}" type="presOf" srcId="{40533837-3B7A-4288-BB92-1691A596B321}" destId="{BFD7EF22-95B0-43DA-9938-5ED764CCE401}" srcOrd="0" destOrd="0" presId="urn:microsoft.com/office/officeart/2005/8/layout/vList2"/>
    <dgm:cxn modelId="{2F82D0BC-FC67-429A-B775-4BC8F7B58625}" type="presOf" srcId="{9D7E99BA-B4E2-4858-A3A6-8456F158FF81}" destId="{8739F6E6-7E8B-4073-BF20-65DA00F48624}" srcOrd="0" destOrd="0" presId="urn:microsoft.com/office/officeart/2005/8/layout/vList2"/>
    <dgm:cxn modelId="{21F139C1-D83A-4657-88B8-BECB5AA9CC37}" srcId="{D58E0307-591F-43D1-B5A8-EE6541664B11}" destId="{9D7E99BA-B4E2-4858-A3A6-8456F158FF81}" srcOrd="3" destOrd="0" parTransId="{96FCCD92-9AE0-4D49-A134-F158F7A82E19}" sibTransId="{22B1F3EC-160C-457A-BCC6-C95651336CFB}"/>
    <dgm:cxn modelId="{2D5F89C1-5BEC-427F-94AD-96E872A4D52F}" type="presOf" srcId="{AE2030AE-5D1B-4628-93BE-30DE2AAA7F4C}" destId="{DDDB902D-9AA3-4AC0-BFBC-D2C6662D7350}" srcOrd="0" destOrd="0" presId="urn:microsoft.com/office/officeart/2005/8/layout/vList2"/>
    <dgm:cxn modelId="{176037E9-94ED-406A-851F-07953A1819A9}" type="presOf" srcId="{F91C3BAF-8011-4514-AD75-288CC4AFF24B}" destId="{A9B28BB3-42DC-4BFA-85AF-441736B7D561}" srcOrd="0" destOrd="0" presId="urn:microsoft.com/office/officeart/2005/8/layout/vList2"/>
    <dgm:cxn modelId="{38C194F2-0F25-4A94-BB45-AA73E417FA8A}" type="presOf" srcId="{DDCFC36F-07A7-4A58-AABE-4D877EA02A8C}" destId="{FB51ABE8-665C-40B5-9BF0-A8A8D1627CB5}" srcOrd="0" destOrd="0" presId="urn:microsoft.com/office/officeart/2005/8/layout/vList2"/>
    <dgm:cxn modelId="{F9055994-AA3E-4832-B9EF-6CD7960806A7}" type="presParOf" srcId="{8F3CF4F1-94C7-44ED-B4D6-09EC6A1F63F2}" destId="{DDDB902D-9AA3-4AC0-BFBC-D2C6662D7350}" srcOrd="0" destOrd="0" presId="urn:microsoft.com/office/officeart/2005/8/layout/vList2"/>
    <dgm:cxn modelId="{EC8491BA-3336-44B8-802E-7A6E12457424}" type="presParOf" srcId="{8F3CF4F1-94C7-44ED-B4D6-09EC6A1F63F2}" destId="{1A568769-9FCE-4AF0-B742-96FE0709A79F}" srcOrd="1" destOrd="0" presId="urn:microsoft.com/office/officeart/2005/8/layout/vList2"/>
    <dgm:cxn modelId="{F4D5BAE2-1CDA-4CA5-8CAA-B058F389B6CD}" type="presParOf" srcId="{8F3CF4F1-94C7-44ED-B4D6-09EC6A1F63F2}" destId="{08A70E99-3C37-47C2-B729-FC9EC29F6666}" srcOrd="2" destOrd="0" presId="urn:microsoft.com/office/officeart/2005/8/layout/vList2"/>
    <dgm:cxn modelId="{29F7BC49-0668-4FCE-8274-DFAEFD8051E3}" type="presParOf" srcId="{8F3CF4F1-94C7-44ED-B4D6-09EC6A1F63F2}" destId="{D2A3F828-E214-42BE-98E4-B272C8E22C2E}" srcOrd="3" destOrd="0" presId="urn:microsoft.com/office/officeart/2005/8/layout/vList2"/>
    <dgm:cxn modelId="{E12CCC39-3FC2-4391-9E8C-9E61AE56C071}" type="presParOf" srcId="{8F3CF4F1-94C7-44ED-B4D6-09EC6A1F63F2}" destId="{FB51ABE8-665C-40B5-9BF0-A8A8D1627CB5}" srcOrd="4" destOrd="0" presId="urn:microsoft.com/office/officeart/2005/8/layout/vList2"/>
    <dgm:cxn modelId="{3215B65D-D20F-4D5F-BCC2-4FE74B70C807}" type="presParOf" srcId="{8F3CF4F1-94C7-44ED-B4D6-09EC6A1F63F2}" destId="{343D6840-5675-4114-96E9-609F5D06A206}" srcOrd="5" destOrd="0" presId="urn:microsoft.com/office/officeart/2005/8/layout/vList2"/>
    <dgm:cxn modelId="{1DA323CA-8CD1-4EC4-BD2A-C7E5A9790087}" type="presParOf" srcId="{8F3CF4F1-94C7-44ED-B4D6-09EC6A1F63F2}" destId="{8739F6E6-7E8B-4073-BF20-65DA00F48624}" srcOrd="6" destOrd="0" presId="urn:microsoft.com/office/officeart/2005/8/layout/vList2"/>
    <dgm:cxn modelId="{A06201FC-3937-474D-97BF-F490BE35F36F}" type="presParOf" srcId="{8F3CF4F1-94C7-44ED-B4D6-09EC6A1F63F2}" destId="{44CC4B4A-AC4A-4C0B-B274-5B0423AE9935}" srcOrd="7" destOrd="0" presId="urn:microsoft.com/office/officeart/2005/8/layout/vList2"/>
    <dgm:cxn modelId="{FD9CEF50-A95B-48A0-852D-1CA985D29DB0}" type="presParOf" srcId="{8F3CF4F1-94C7-44ED-B4D6-09EC6A1F63F2}" destId="{5097C129-65DA-4390-95D3-DCAC8F373052}" srcOrd="8" destOrd="0" presId="urn:microsoft.com/office/officeart/2005/8/layout/vList2"/>
    <dgm:cxn modelId="{DEF8C658-3216-4495-80FF-727709DDCC58}" type="presParOf" srcId="{8F3CF4F1-94C7-44ED-B4D6-09EC6A1F63F2}" destId="{66723A98-1710-4C40-9497-5BBEE373FE64}" srcOrd="9" destOrd="0" presId="urn:microsoft.com/office/officeart/2005/8/layout/vList2"/>
    <dgm:cxn modelId="{B71DB57B-FDD9-4F32-932D-13E50917A147}" type="presParOf" srcId="{8F3CF4F1-94C7-44ED-B4D6-09EC6A1F63F2}" destId="{BFD7EF22-95B0-43DA-9938-5ED764CCE401}" srcOrd="10" destOrd="0" presId="urn:microsoft.com/office/officeart/2005/8/layout/vList2"/>
    <dgm:cxn modelId="{6E77DBD5-C8B3-483A-BCBE-0E8D9FA47B40}" type="presParOf" srcId="{8F3CF4F1-94C7-44ED-B4D6-09EC6A1F63F2}" destId="{89AC7CE1-19DE-432E-8434-C8FEEF49ECBE}" srcOrd="11" destOrd="0" presId="urn:microsoft.com/office/officeart/2005/8/layout/vList2"/>
    <dgm:cxn modelId="{9306D9C5-35CC-49A2-84A1-76C541EAB7A3}" type="presParOf" srcId="{8F3CF4F1-94C7-44ED-B4D6-09EC6A1F63F2}" destId="{A9B28BB3-42DC-4BFA-85AF-441736B7D56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B902D-9AA3-4AC0-BFBC-D2C6662D7350}">
      <dsp:nvSpPr>
        <dsp:cNvPr id="0" name=""/>
        <dsp:cNvSpPr/>
      </dsp:nvSpPr>
      <dsp:spPr>
        <a:xfrm>
          <a:off x="0" y="54860"/>
          <a:ext cx="9618133" cy="514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Laser Shearography</a:t>
          </a:r>
        </a:p>
      </dsp:txBody>
      <dsp:txXfrm>
        <a:off x="25130" y="79990"/>
        <a:ext cx="9567873" cy="464540"/>
      </dsp:txXfrm>
    </dsp:sp>
    <dsp:sp modelId="{08A70E99-3C37-47C2-B729-FC9EC29F6666}">
      <dsp:nvSpPr>
        <dsp:cNvPr id="0" name=""/>
        <dsp:cNvSpPr/>
      </dsp:nvSpPr>
      <dsp:spPr>
        <a:xfrm>
          <a:off x="0" y="633020"/>
          <a:ext cx="9618133" cy="514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Digital Image Correlation</a:t>
          </a:r>
        </a:p>
      </dsp:txBody>
      <dsp:txXfrm>
        <a:off x="25130" y="658150"/>
        <a:ext cx="9567873" cy="464540"/>
      </dsp:txXfrm>
    </dsp:sp>
    <dsp:sp modelId="{FB51ABE8-665C-40B5-9BF0-A8A8D1627CB5}">
      <dsp:nvSpPr>
        <dsp:cNvPr id="0" name=""/>
        <dsp:cNvSpPr/>
      </dsp:nvSpPr>
      <dsp:spPr>
        <a:xfrm>
          <a:off x="0" y="1211181"/>
          <a:ext cx="9618133" cy="514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Eddy Current Testing</a:t>
          </a:r>
        </a:p>
      </dsp:txBody>
      <dsp:txXfrm>
        <a:off x="25130" y="1236311"/>
        <a:ext cx="9567873" cy="464540"/>
      </dsp:txXfrm>
    </dsp:sp>
    <dsp:sp modelId="{8739F6E6-7E8B-4073-BF20-65DA00F48624}">
      <dsp:nvSpPr>
        <dsp:cNvPr id="0" name=""/>
        <dsp:cNvSpPr/>
      </dsp:nvSpPr>
      <dsp:spPr>
        <a:xfrm>
          <a:off x="0" y="1789341"/>
          <a:ext cx="9618133" cy="514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Phased Array Ultrasonic Testing</a:t>
          </a:r>
        </a:p>
      </dsp:txBody>
      <dsp:txXfrm>
        <a:off x="25130" y="1814471"/>
        <a:ext cx="9567873" cy="464540"/>
      </dsp:txXfrm>
    </dsp:sp>
    <dsp:sp modelId="{5097C129-65DA-4390-95D3-DCAC8F373052}">
      <dsp:nvSpPr>
        <dsp:cNvPr id="0" name=""/>
        <dsp:cNvSpPr/>
      </dsp:nvSpPr>
      <dsp:spPr>
        <a:xfrm>
          <a:off x="0" y="2367501"/>
          <a:ext cx="9618133" cy="514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Long Range Ultrasonic Testing</a:t>
          </a:r>
        </a:p>
      </dsp:txBody>
      <dsp:txXfrm>
        <a:off x="25130" y="2392631"/>
        <a:ext cx="9567873" cy="464540"/>
      </dsp:txXfrm>
    </dsp:sp>
    <dsp:sp modelId="{BFD7EF22-95B0-43DA-9938-5ED764CCE401}">
      <dsp:nvSpPr>
        <dsp:cNvPr id="0" name=""/>
        <dsp:cNvSpPr/>
      </dsp:nvSpPr>
      <dsp:spPr>
        <a:xfrm>
          <a:off x="0" y="2945661"/>
          <a:ext cx="9618133" cy="514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Betatron (7.5&amp;10 MeV)</a:t>
          </a:r>
        </a:p>
      </dsp:txBody>
      <dsp:txXfrm>
        <a:off x="25130" y="2970791"/>
        <a:ext cx="9567873" cy="464540"/>
      </dsp:txXfrm>
    </dsp:sp>
    <dsp:sp modelId="{A9B28BB3-42DC-4BFA-85AF-441736B7D561}">
      <dsp:nvSpPr>
        <dsp:cNvPr id="0" name=""/>
        <dsp:cNvSpPr/>
      </dsp:nvSpPr>
      <dsp:spPr>
        <a:xfrm>
          <a:off x="0" y="3523821"/>
          <a:ext cx="9618133" cy="514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LINAC(9MeV)</a:t>
          </a:r>
        </a:p>
      </dsp:txBody>
      <dsp:txXfrm>
        <a:off x="25130" y="3548951"/>
        <a:ext cx="9567873" cy="464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6B245-7541-492E-819C-EB8F37E575EC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AF5B7-8AF6-4695-A085-B9F65CC6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7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E847-04A8-4553-9570-5A689C1F8E0D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229E-F9DC-4CEB-9CC8-BEA391E80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2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E847-04A8-4553-9570-5A689C1F8E0D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229E-F9DC-4CEB-9CC8-BEA391E80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E847-04A8-4553-9570-5A689C1F8E0D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229E-F9DC-4CEB-9CC8-BEA391E8091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277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E847-04A8-4553-9570-5A689C1F8E0D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229E-F9DC-4CEB-9CC8-BEA391E80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2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E847-04A8-4553-9570-5A689C1F8E0D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229E-F9DC-4CEB-9CC8-BEA391E8091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3566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E847-04A8-4553-9570-5A689C1F8E0D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229E-F9DC-4CEB-9CC8-BEA391E80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24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E847-04A8-4553-9570-5A689C1F8E0D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229E-F9DC-4CEB-9CC8-BEA391E80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06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E847-04A8-4553-9570-5A689C1F8E0D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229E-F9DC-4CEB-9CC8-BEA391E80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5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E847-04A8-4553-9570-5A689C1F8E0D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229E-F9DC-4CEB-9CC8-BEA391E80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7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E847-04A8-4553-9570-5A689C1F8E0D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229E-F9DC-4CEB-9CC8-BEA391E80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4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E847-04A8-4553-9570-5A689C1F8E0D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229E-F9DC-4CEB-9CC8-BEA391E80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4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E847-04A8-4553-9570-5A689C1F8E0D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229E-F9DC-4CEB-9CC8-BEA391E80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7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E847-04A8-4553-9570-5A689C1F8E0D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229E-F9DC-4CEB-9CC8-BEA391E80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E847-04A8-4553-9570-5A689C1F8E0D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229E-F9DC-4CEB-9CC8-BEA391E80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6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E847-04A8-4553-9570-5A689C1F8E0D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229E-F9DC-4CEB-9CC8-BEA391E80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8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E847-04A8-4553-9570-5A689C1F8E0D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229E-F9DC-4CEB-9CC8-BEA391E80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4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DE847-04A8-4553-9570-5A689C1F8E0D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F99229E-F9DC-4CEB-9CC8-BEA391E80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2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83C067-F8BF-4755-B516-8A0CD74CF60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49A2DAB-B431-487D-95AD-BB0FECB49E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3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ECDEE1-7093-418F-9CF5-24EEB115C1C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5062AF-EB11-4651-BC4A-4DA21768DE8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ED796EC-E7FF-46DB-B912-FB08BF12AA6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58F534-D3A5-4888-8546-3D35291E1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397000"/>
            <a:ext cx="7766936" cy="2653836"/>
          </a:xfrm>
        </p:spPr>
        <p:txBody>
          <a:bodyPr>
            <a:normAutofit/>
          </a:bodyPr>
          <a:lstStyle/>
          <a:p>
            <a:r>
              <a:rPr lang="en-US" b="1" i="1" u="sng"/>
              <a:t>Super Quality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5E2B0A-9118-4429-9AF1-A216DCC6F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>
            <a:normAutofit/>
          </a:bodyPr>
          <a:lstStyle/>
          <a:p>
            <a:r>
              <a:rPr lang="en-US" i="1"/>
              <a:t>(A Successful NDT Pacesetter)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43C960-3F8C-4376-B7C1-1339863B5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326" y="193280"/>
            <a:ext cx="4669941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57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618DBE4-A364-472F-AC72-98E30E911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DA8D6-0DCE-4C9B-BA5F-E11B8522F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Optical based NDT technique identifies internal material discontinuities or anomalies in homogenous and non-homogenous materials.</a:t>
            </a:r>
          </a:p>
          <a:p>
            <a:r>
              <a:rPr lang="en-US" dirty="0"/>
              <a:t> Highly sensitive interferometric technique will measure microscopic surface out-of-plan deformations caused by internal flaws when a small stress is applied to the object. </a:t>
            </a:r>
          </a:p>
          <a:p>
            <a:r>
              <a:rPr lang="en-US" dirty="0"/>
              <a:t>Stress can be done using thermal, pressure, vibration or mechanical excitation.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0EAE8-1996-4C43-9D3B-25D626652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491" y="156689"/>
            <a:ext cx="2334970" cy="13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01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61597AD-BF5D-4F7B-B62B-BB8BB16B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/>
              <a:t>Overview of the company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D9ADC-8D34-4EAD-BF17-7C8A49033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US"/>
              <a:t>Company was established in 1986 by our managing director Mr. TAMIL SELVAN.</a:t>
            </a:r>
          </a:p>
          <a:p>
            <a:r>
              <a:rPr lang="en-US"/>
              <a:t>The company has clients in and around the country. </a:t>
            </a:r>
          </a:p>
          <a:p>
            <a:r>
              <a:rPr lang="en-US"/>
              <a:t>Currently we are expanding business to Indonesia and Saudi Arabia.</a:t>
            </a:r>
          </a:p>
          <a:p>
            <a:r>
              <a:rPr lang="en-US"/>
              <a:t>Being a company dedicated to NDT we at SQS offer all scopes of testing and fabrication of components in our own premises.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6896B-6B8D-4A93-9CF6-2A937831C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64746"/>
            <a:ext cx="4135902" cy="23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45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F4444CE-BC8D-4D61-B303-4C05614E62A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73772B81-181F-48B7-8826-4D9686D15D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B2205F6E-03C6-4E92-877C-E2482F6599A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12A8EE-1FAF-48CE-A750-90A3D136D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i="1" u="sng"/>
              <a:t>Advance NDT Division Overview</a:t>
            </a: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37922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AA6DC8A-541D-4EED-8DAB-F07D1157F1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0602" y="250179"/>
            <a:ext cx="2792665" cy="157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22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0">
            <a:extLst>
              <a:ext uri="{FF2B5EF4-FFF2-40B4-BE49-F238E27FC236}">
                <a16:creationId xmlns:a16="http://schemas.microsoft.com/office/drawing/2014/main" id="{88C9B83F-64CD-41C1-925F-A08801FFD0B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Picture 5" descr="A tripod in a room&#10;&#10;Description generated with high confidence">
            <a:extLst>
              <a:ext uri="{FF2B5EF4-FFF2-40B4-BE49-F238E27FC236}">
                <a16:creationId xmlns:a16="http://schemas.microsoft.com/office/drawing/2014/main" id="{6AD0FF8D-9E9E-40B1-A646-00091F3D7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1" r="-1" b="24316"/>
          <a:stretch/>
        </p:blipFill>
        <p:spPr>
          <a:xfrm>
            <a:off x="794084" y="1572125"/>
            <a:ext cx="3841230" cy="402852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98346B0-BF93-4E0C-B1FD-754A41FC2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951" y="1680201"/>
            <a:ext cx="4410051" cy="23675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5400" i="1" u="sng" dirty="0"/>
              <a:t>Overview of Laser Shearography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EAB38E-5EB0-40CA-B009-EF4593ADB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410" y="181447"/>
            <a:ext cx="2200641" cy="12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7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A0B47-1A09-40DB-AD15-81A95ADAC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Laser Shearography Testing(LST)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413D6-3492-48A8-BE88-033AAB8A2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4" y="1362764"/>
            <a:ext cx="4185623" cy="576262"/>
          </a:xfrm>
        </p:spPr>
        <p:txBody>
          <a:bodyPr/>
          <a:lstStyle/>
          <a:p>
            <a:pPr algn="ctr"/>
            <a:r>
              <a:rPr lang="en-US" b="1" i="1" u="sng" dirty="0">
                <a:solidFill>
                  <a:srgbClr val="92D050"/>
                </a:solidFill>
              </a:rPr>
              <a:t>TESTED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E6338-149E-4B55-AE15-C3320BC16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1981891"/>
            <a:ext cx="4185623" cy="40594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Heat shield of spacecrafts</a:t>
            </a:r>
          </a:p>
          <a:p>
            <a:r>
              <a:rPr lang="en-US" dirty="0"/>
              <a:t>Wind mill turbine blades </a:t>
            </a:r>
          </a:p>
          <a:p>
            <a:r>
              <a:rPr lang="en-US" dirty="0"/>
              <a:t>Hull of high speed race boat</a:t>
            </a:r>
          </a:p>
          <a:p>
            <a:r>
              <a:rPr lang="en-US" dirty="0"/>
              <a:t>Complex honeycomb structure </a:t>
            </a:r>
          </a:p>
          <a:p>
            <a:r>
              <a:rPr lang="en-US" dirty="0"/>
              <a:t>Propellent tank </a:t>
            </a:r>
          </a:p>
          <a:p>
            <a:r>
              <a:rPr lang="en-US" dirty="0"/>
              <a:t>Thin Aluminium welds of aircrafts</a:t>
            </a:r>
          </a:p>
          <a:p>
            <a:r>
              <a:rPr lang="en-US" dirty="0"/>
              <a:t>composite overwrapped pressure vessels (COPV)</a:t>
            </a:r>
          </a:p>
          <a:p>
            <a:r>
              <a:rPr lang="en-US" dirty="0"/>
              <a:t> glass-fiber &amp; fiber-metal laminates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3C288D-2A60-4D88-8660-90F916BB9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3" y="1405629"/>
            <a:ext cx="4185618" cy="576262"/>
          </a:xfrm>
        </p:spPr>
        <p:txBody>
          <a:bodyPr/>
          <a:lstStyle/>
          <a:p>
            <a:pPr algn="ctr"/>
            <a:r>
              <a:rPr lang="en-US" b="1" i="1" u="sng" dirty="0">
                <a:solidFill>
                  <a:srgbClr val="92D050"/>
                </a:solidFill>
              </a:rPr>
              <a:t>DETECTABLE DEFECTS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05E075-FD81-4C35-A1AA-72E3F3E41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1981891"/>
            <a:ext cx="4185617" cy="40594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 Wrinkles </a:t>
            </a:r>
          </a:p>
          <a:p>
            <a:r>
              <a:rPr lang="en-US" dirty="0"/>
              <a:t>Disbonds </a:t>
            </a:r>
          </a:p>
          <a:p>
            <a:r>
              <a:rPr lang="en-US" dirty="0"/>
              <a:t>Delamination </a:t>
            </a:r>
          </a:p>
          <a:p>
            <a:r>
              <a:rPr lang="en-US" dirty="0"/>
              <a:t>Cracks </a:t>
            </a:r>
          </a:p>
          <a:p>
            <a:r>
              <a:rPr lang="en-US" dirty="0"/>
              <a:t>Crushed core </a:t>
            </a:r>
          </a:p>
          <a:p>
            <a:r>
              <a:rPr lang="en-US" dirty="0"/>
              <a:t>Kissing bonds </a:t>
            </a:r>
          </a:p>
          <a:p>
            <a:r>
              <a:rPr lang="en-US" dirty="0"/>
              <a:t>Fluid ingress </a:t>
            </a:r>
          </a:p>
          <a:p>
            <a:r>
              <a:rPr lang="en-US" dirty="0"/>
              <a:t>Cracked cores </a:t>
            </a:r>
          </a:p>
          <a:p>
            <a:r>
              <a:rPr lang="en-US" dirty="0"/>
              <a:t>Porosity  </a:t>
            </a:r>
          </a:p>
          <a:p>
            <a:r>
              <a:rPr lang="en-US" dirty="0"/>
              <a:t>Voids </a:t>
            </a:r>
          </a:p>
          <a:p>
            <a:r>
              <a:rPr lang="en-US" dirty="0"/>
              <a:t>Foreign objects </a:t>
            </a:r>
          </a:p>
          <a:p>
            <a:r>
              <a:rPr lang="en-US" dirty="0"/>
              <a:t>Impact damage (BVID’s)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90783D-C36A-4105-BE80-639B361A0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670" y="136499"/>
            <a:ext cx="2005223" cy="113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11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6515561-2ED1-43B8-AB28-33D73170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u="sng" dirty="0"/>
              <a:t>Composite Overwrapped Pressure Vessels (COPV)</a:t>
            </a:r>
            <a:br>
              <a:rPr lang="en-US" dirty="0"/>
            </a:br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E74D5D66-4C70-480C-A92C-1868C1CE48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275" y="3064438"/>
            <a:ext cx="4184650" cy="2649998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EC026F48-6689-46E0-AF5E-0A067BC04FE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87938" y="3064437"/>
            <a:ext cx="4186237" cy="26499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08EC75-18F3-42B4-9EC1-A8D6C4B84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5601" y="145606"/>
            <a:ext cx="1989113" cy="112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12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DECB0-4538-4223-87D5-4394C7E6C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i="1" u="sng" dirty="0"/>
              <a:t>Heat shield of spacecrafts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CE00E85-E16C-48B6-ABA7-CA89483126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491" y="4099852"/>
            <a:ext cx="4182218" cy="57917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D83FF5C-7F7C-474C-9E3D-151DE61BEC7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2" y="2507507"/>
            <a:ext cx="4186237" cy="3184690"/>
          </a:xfrm>
        </p:spPr>
      </p:pic>
      <p:pic>
        <p:nvPicPr>
          <p:cNvPr id="11" name="Picture 10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EEBF3F32-A274-4BBD-9E1D-389F77D5A4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263" y="2507507"/>
            <a:ext cx="3208059" cy="3279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559136-DB70-4463-91B1-165E20E64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3994" y="192168"/>
            <a:ext cx="1917628" cy="108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6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90A61547-2555-4DE2-A37F-A53E5491744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" name="Content Placeholder 9" descr="A picture containing indoor, wall&#10;&#10;Description generated with high confidence">
            <a:extLst>
              <a:ext uri="{FF2B5EF4-FFF2-40B4-BE49-F238E27FC236}">
                <a16:creationId xmlns:a16="http://schemas.microsoft.com/office/drawing/2014/main" id="{33C9385D-3E0C-49D3-B324-4BEBDB8141D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" t="6352" r="9952" b="6026"/>
          <a:stretch/>
        </p:blipFill>
        <p:spPr>
          <a:xfrm>
            <a:off x="841834" y="883194"/>
            <a:ext cx="3372490" cy="1986151"/>
          </a:xfrm>
          <a:prstGeom prst="rect">
            <a:avLst/>
          </a:prstGeom>
        </p:spPr>
      </p:pic>
      <p:pic>
        <p:nvPicPr>
          <p:cNvPr id="14" name="Picture Placeholder 10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id="{32638319-E59B-4502-A96D-8DDF1B9A10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6" t="17225" r="16879" b="7116"/>
          <a:stretch/>
        </p:blipFill>
        <p:spPr>
          <a:xfrm>
            <a:off x="2087219" y="3112293"/>
            <a:ext cx="6841940" cy="368141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96BB044-240A-4F6E-83DE-48F7C6E4E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56" y="280964"/>
            <a:ext cx="8288035" cy="10950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dirty="0"/>
              <a:t> Honeycomb Structure </a:t>
            </a:r>
            <a:br>
              <a:rPr lang="en-US" sz="3400" dirty="0"/>
            </a:br>
            <a:endParaRPr lang="en-US" sz="3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347170-CB19-4DB2-9632-450365C1C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7062" y="150423"/>
            <a:ext cx="1888438" cy="10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91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4DE830A-B531-4A3B-96F6-0ECE88B0855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AA330523-F25B-4007-B3E5-ABB5637D16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Content Placeholder 9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id="{EBCEEDB9-39BA-4509-9F6C-E9CA26DC1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2" t="8124" r="14639" b="6705"/>
          <a:stretch/>
        </p:blipFill>
        <p:spPr>
          <a:xfrm>
            <a:off x="888603" y="1547971"/>
            <a:ext cx="4887354" cy="376205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66B92A3-E7FC-4D69-8A21-14BCA5227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5" y="1261331"/>
            <a:ext cx="3497565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Bi-Layer CFRP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AD0615-087C-47B8-BCA9-8F1849C9D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612" y="99413"/>
            <a:ext cx="2050387" cy="115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4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189</TotalTime>
  <Words>244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Facet</vt:lpstr>
      <vt:lpstr>Super Quality Services</vt:lpstr>
      <vt:lpstr>Overview of the company</vt:lpstr>
      <vt:lpstr>Advance NDT Division Overview</vt:lpstr>
      <vt:lpstr>Overview of Laser Shearography</vt:lpstr>
      <vt:lpstr>Laser Shearography Testing(LST) </vt:lpstr>
      <vt:lpstr>Composite Overwrapped Pressure Vessels (COPV) </vt:lpstr>
      <vt:lpstr>Heat shield of spacecrafts </vt:lpstr>
      <vt:lpstr> Honeycomb Structure  </vt:lpstr>
      <vt:lpstr>Bi-Layer CFRP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Quality Services</dc:title>
  <dc:creator>hp</dc:creator>
  <cp:lastModifiedBy>hp</cp:lastModifiedBy>
  <cp:revision>22</cp:revision>
  <dcterms:created xsi:type="dcterms:W3CDTF">2018-01-02T05:37:36Z</dcterms:created>
  <dcterms:modified xsi:type="dcterms:W3CDTF">2018-01-02T12:38:12Z</dcterms:modified>
</cp:coreProperties>
</file>